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3%20MZO%202022\INGRESOS%20PARA%20GRAFICA%20FEB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6030407598620231"/>
                  <c:y val="-1.2474247500765022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77504373677356"/>
                      <c:h val="0.177142841828490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4168633204075049"/>
                  <c:y val="4.01010511502620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77192895568497"/>
                      <c:h val="0.1369648011819349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44621</c:v>
                </c:pt>
                <c:pt idx="1">
                  <c:v>44256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81607269.729999989</c:v>
                </c:pt>
                <c:pt idx="1">
                  <c:v>58440732.280000001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mar-22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81607269.729999989</c:v>
                </c:pt>
              </c:numCache>
            </c:numRef>
          </c:val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mar-21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58440732.280000001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17/05/2022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86815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/>
                <a:gridCol w="1728192"/>
                <a:gridCol w="1800200"/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MARZO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MARZO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$10,042,937.04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$9,178,481.73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$7,287,710.03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$6,213,922.48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$383,660.93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$197,617.59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$276,399.57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$163,129.36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$63,616,562.16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$42,687,581.12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$81,607,269.73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$58,440,732.28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67544" y="6309320"/>
            <a:ext cx="8483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42722"/>
              </p:ext>
            </p:extLst>
          </p:nvPr>
        </p:nvGraphicFramePr>
        <p:xfrm>
          <a:off x="1491002" y="2411136"/>
          <a:ext cx="59766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719064" y="638132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2547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Transparencia</cp:lastModifiedBy>
  <cp:revision>136</cp:revision>
  <cp:lastPrinted>2014-06-11T16:34:47Z</cp:lastPrinted>
  <dcterms:created xsi:type="dcterms:W3CDTF">2014-03-15T02:33:31Z</dcterms:created>
  <dcterms:modified xsi:type="dcterms:W3CDTF">2022-05-17T19:40:19Z</dcterms:modified>
</cp:coreProperties>
</file>